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362" r:id="rId2"/>
    <p:sldId id="359" r:id="rId3"/>
    <p:sldId id="324" r:id="rId4"/>
    <p:sldId id="347" r:id="rId5"/>
    <p:sldId id="341" r:id="rId6"/>
    <p:sldId id="365" r:id="rId7"/>
    <p:sldId id="366" r:id="rId8"/>
    <p:sldId id="257" r:id="rId9"/>
    <p:sldId id="353" r:id="rId10"/>
    <p:sldId id="363" r:id="rId11"/>
    <p:sldId id="357" r:id="rId12"/>
    <p:sldId id="367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49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515BB-1C7B-4383-8F54-10623AFE1213}" type="datetimeFigureOut">
              <a:rPr lang="en-US" smtClean="0"/>
              <a:pPr/>
              <a:t>09-Oct-13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F5D4F-7177-427A-99A7-8C719BB62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4679-2DD4-485C-BCE3-E6B25715984C}" type="datetimeFigureOut">
              <a:rPr lang="en-US" smtClean="0"/>
              <a:pPr/>
              <a:t>09-Oct-13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DEA6-982E-4616-837E-823700B4D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4679-2DD4-485C-BCE3-E6B25715984C}" type="datetimeFigureOut">
              <a:rPr lang="en-US" smtClean="0"/>
              <a:pPr/>
              <a:t>09-Oct-13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DEA6-982E-4616-837E-823700B4D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4679-2DD4-485C-BCE3-E6B25715984C}" type="datetimeFigureOut">
              <a:rPr lang="en-US" smtClean="0"/>
              <a:pPr/>
              <a:t>09-Oct-13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DEA6-982E-4616-837E-823700B4D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5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Initials/YYYY-MM-DD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Security Level</a:t>
            </a:r>
            <a:endParaRPr lang="en-GB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86813" y="4999433"/>
            <a:ext cx="402422" cy="726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fontAlgn="base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/ </a:t>
            </a:r>
            <a:fld id="{1B37DF9F-CB18-4A87-ADE7-8AA811847837}" type="slidenum">
              <a:rPr lang="en-GB" smtClean="0">
                <a:solidFill>
                  <a:schemeClr val="bg1">
                    <a:lumMod val="50000"/>
                  </a:schemeClr>
                </a:solidFill>
              </a:rPr>
              <a:pPr fontAlgn="base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4679-2DD4-485C-BCE3-E6B25715984C}" type="datetimeFigureOut">
              <a:rPr lang="en-US" smtClean="0"/>
              <a:pPr/>
              <a:t>09-Oct-13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DEA6-982E-4616-837E-823700B4D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4679-2DD4-485C-BCE3-E6B25715984C}" type="datetimeFigureOut">
              <a:rPr lang="en-US" smtClean="0"/>
              <a:pPr/>
              <a:t>09-Oct-13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DEA6-982E-4616-837E-823700B4D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4679-2DD4-485C-BCE3-E6B25715984C}" type="datetimeFigureOut">
              <a:rPr lang="en-US" smtClean="0"/>
              <a:pPr/>
              <a:t>09-Oct-13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DEA6-982E-4616-837E-823700B4D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4679-2DD4-485C-BCE3-E6B25715984C}" type="datetimeFigureOut">
              <a:rPr lang="en-US" smtClean="0"/>
              <a:pPr/>
              <a:t>09-Oct-13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DEA6-982E-4616-837E-823700B4D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4679-2DD4-485C-BCE3-E6B25715984C}" type="datetimeFigureOut">
              <a:rPr lang="en-US" smtClean="0"/>
              <a:pPr/>
              <a:t>09-Oct-13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DEA6-982E-4616-837E-823700B4D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4679-2DD4-485C-BCE3-E6B25715984C}" type="datetimeFigureOut">
              <a:rPr lang="en-US" smtClean="0"/>
              <a:pPr/>
              <a:t>09-Oct-13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DEA6-982E-4616-837E-823700B4D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4679-2DD4-485C-BCE3-E6B25715984C}" type="datetimeFigureOut">
              <a:rPr lang="en-US" smtClean="0"/>
              <a:pPr/>
              <a:t>09-Oct-13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DEA6-982E-4616-837E-823700B4D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4679-2DD4-485C-BCE3-E6B25715984C}" type="datetimeFigureOut">
              <a:rPr lang="en-US" smtClean="0"/>
              <a:pPr/>
              <a:t>09-Oct-13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DEA6-982E-4616-837E-823700B4D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34679-2DD4-485C-BCE3-E6B25715984C}" type="datetimeFigureOut">
              <a:rPr lang="en-US" smtClean="0"/>
              <a:pPr/>
              <a:t>09-Oct-13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2DEA6-982E-4616-837E-823700B4D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med" advTm="1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Brzan%20review.mp4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5616" y="0"/>
            <a:ext cx="63722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Tm="1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288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Initials/YYYY-MM-DD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Security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chemeClr val="bg1">
                    <a:lumMod val="50000"/>
                  </a:schemeClr>
                </a:solidFill>
              </a:rPr>
              <a:t>/ </a:t>
            </a:r>
            <a:fld id="{1B37DF9F-CB18-4A87-ADE7-8AA811847837}" type="slidenum">
              <a:rPr lang="en-GB" smtClean="0">
                <a:solidFill>
                  <a:schemeClr val="bg1">
                    <a:lumMod val="50000"/>
                  </a:schemeClr>
                </a:solidFill>
              </a:rPr>
              <a:pPr fontAlgn="base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 descr="11170_Tetrapak Srbsko - 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38" y="-6132"/>
            <a:ext cx="7929562" cy="4428525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 rot="17775792">
            <a:off x="1576099" y="3316680"/>
            <a:ext cx="779612" cy="530859"/>
          </a:xfrm>
          <a:prstGeom prst="leftArrow">
            <a:avLst>
              <a:gd name="adj1" fmla="val 36139"/>
              <a:gd name="adj2" fmla="val 487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4912" y="3975499"/>
            <a:ext cx="195256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</a:rPr>
              <a:t>Papirna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vlakna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 rot="17775792">
            <a:off x="3314411" y="3731018"/>
            <a:ext cx="779612" cy="530859"/>
          </a:xfrm>
          <a:prstGeom prst="leftArrow">
            <a:avLst>
              <a:gd name="adj1" fmla="val 36139"/>
              <a:gd name="adj2" fmla="val 487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09860" y="4400552"/>
            <a:ext cx="17145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</a:rPr>
              <a:t>Otpad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 rot="17775792">
            <a:off x="4828887" y="3441695"/>
            <a:ext cx="779612" cy="530859"/>
          </a:xfrm>
          <a:prstGeom prst="leftArrow">
            <a:avLst>
              <a:gd name="adj1" fmla="val 36139"/>
              <a:gd name="adj2" fmla="val 487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095760" y="4100514"/>
            <a:ext cx="204786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</a:rPr>
              <a:t>PolyAliminium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file"/>
          </p:cNvPr>
          <p:cNvSpPr/>
          <p:nvPr/>
        </p:nvSpPr>
        <p:spPr>
          <a:xfrm>
            <a:off x="1115616" y="0"/>
            <a:ext cx="6372200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Tm="1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5616" y="0"/>
            <a:ext cx="63722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Tm="1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H brzan_plast_plot_apri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41635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71800" y="0"/>
            <a:ext cx="6372200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Tm="1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H brzan_plast_plot_apri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41635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1923678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Osnovne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delatnosti</a:t>
            </a:r>
            <a:r>
              <a:rPr lang="en-US" sz="2800" b="1" dirty="0" smtClean="0"/>
              <a:t> Brzan </a:t>
            </a:r>
            <a:r>
              <a:rPr lang="en-US" sz="2800" b="1" dirty="0" err="1" smtClean="0"/>
              <a:t>Plasta</a:t>
            </a:r>
            <a:endParaRPr lang="en-US" sz="2800" b="1" dirty="0"/>
          </a:p>
        </p:txBody>
      </p:sp>
    </p:spTree>
  </p:cSld>
  <p:clrMapOvr>
    <a:masterClrMapping/>
  </p:clrMapOvr>
  <p:transition spd="med" advTm="1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H brzan_plast_plot_apri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41635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71800" y="0"/>
            <a:ext cx="6372200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59832" y="195486"/>
            <a:ext cx="3600400" cy="461665"/>
          </a:xfrm>
          <a:prstGeom prst="rect">
            <a:avLst/>
          </a:prstGeom>
          <a:solidFill>
            <a:srgbClr val="00206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Reciklaža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polietilena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 PET-a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1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H brzan_plast_plot_apri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41635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71800" y="0"/>
            <a:ext cx="6372200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59832" y="195486"/>
            <a:ext cx="4032448" cy="830997"/>
          </a:xfrm>
          <a:prstGeom prst="rect">
            <a:avLst/>
          </a:prstGeom>
          <a:solidFill>
            <a:srgbClr val="00206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Proizvodnja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kompletnih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linija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za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reciklažu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sortirnih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stanica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1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HP\Desktop\brzan sajam\Final.mp4_000138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-20538"/>
            <a:ext cx="9180511" cy="51640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3363838"/>
            <a:ext cx="4536504" cy="830997"/>
          </a:xfrm>
          <a:prstGeom prst="rect">
            <a:avLst/>
          </a:prstGeom>
          <a:solidFill>
            <a:srgbClr val="002060">
              <a:alpha val="5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Reciklaža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korišćene</a:t>
            </a:r>
            <a:r>
              <a:rPr lang="en-US" sz="2400" b="1" dirty="0" smtClean="0">
                <a:solidFill>
                  <a:schemeClr val="bg1"/>
                </a:solidFill>
              </a:rPr>
              <a:t> Tetra Pak </a:t>
            </a:r>
            <a:r>
              <a:rPr lang="en-US" sz="2400" b="1" dirty="0" err="1" smtClean="0">
                <a:solidFill>
                  <a:schemeClr val="bg1"/>
                </a:solidFill>
              </a:rPr>
              <a:t>ambalaže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HP\Desktop\brzan sajam\Final.mp4_000138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180511" cy="51640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99792" y="748898"/>
            <a:ext cx="6480720" cy="3323987"/>
          </a:xfrm>
          <a:prstGeom prst="rect">
            <a:avLst/>
          </a:prstGeom>
          <a:solidFill>
            <a:srgbClr val="002060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chemeClr val="bg1"/>
                </a:solidFill>
              </a:rPr>
              <a:t>Prvo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postrojenje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Balkanu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>
              <a:lnSpc>
                <a:spcPct val="250000"/>
              </a:lnSpc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chemeClr val="bg1"/>
                </a:solidFill>
              </a:rPr>
              <a:t>Prva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proizvodnja</a:t>
            </a:r>
            <a:r>
              <a:rPr lang="en-US" sz="2000" b="1" dirty="0" smtClean="0">
                <a:solidFill>
                  <a:schemeClr val="bg1"/>
                </a:solidFill>
              </a:rPr>
              <a:t> –  5 </a:t>
            </a:r>
            <a:r>
              <a:rPr lang="en-US" sz="2000" b="1" dirty="0" err="1" smtClean="0">
                <a:solidFill>
                  <a:schemeClr val="bg1"/>
                </a:solidFill>
              </a:rPr>
              <a:t>meseci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posle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potpisivanja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ugovora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>
              <a:lnSpc>
                <a:spcPct val="250000"/>
              </a:lnSpc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chemeClr val="bg1"/>
                </a:solidFill>
              </a:rPr>
              <a:t>Kapacitet</a:t>
            </a:r>
            <a:r>
              <a:rPr lang="en-US" sz="2000" b="1" dirty="0" smtClean="0">
                <a:solidFill>
                  <a:schemeClr val="bg1"/>
                </a:solidFill>
              </a:rPr>
              <a:t> 8000 </a:t>
            </a:r>
            <a:r>
              <a:rPr lang="en-US" sz="2000" b="1" dirty="0" err="1" smtClean="0">
                <a:solidFill>
                  <a:schemeClr val="bg1"/>
                </a:solidFill>
              </a:rPr>
              <a:t>tona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godišnje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chemeClr val="bg1"/>
                </a:solidFill>
              </a:rPr>
              <a:t>Kompletan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materijal</a:t>
            </a:r>
            <a:r>
              <a:rPr lang="en-US" sz="2000" b="1" dirty="0" smtClean="0">
                <a:solidFill>
                  <a:schemeClr val="bg1"/>
                </a:solidFill>
              </a:rPr>
              <a:t> se </a:t>
            </a:r>
            <a:r>
              <a:rPr lang="en-US" sz="2000" b="1" dirty="0" err="1" smtClean="0">
                <a:solidFill>
                  <a:schemeClr val="bg1"/>
                </a:solidFill>
              </a:rPr>
              <a:t>koristi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za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proizvodnju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gotovih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proizvoda</a:t>
            </a:r>
            <a:r>
              <a:rPr lang="en-US" sz="2000" b="1" dirty="0" smtClean="0">
                <a:solidFill>
                  <a:schemeClr val="bg1"/>
                </a:solidFill>
              </a:rPr>
              <a:t> u Brzan </a:t>
            </a:r>
            <a:r>
              <a:rPr lang="en-US" sz="2000" b="1" dirty="0" err="1" smtClean="0">
                <a:solidFill>
                  <a:schemeClr val="bg1"/>
                </a:solidFill>
              </a:rPr>
              <a:t>Plastu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H brzan_plast_plot_apri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41635" cy="5143500"/>
          </a:xfrm>
          <a:prstGeom prst="rect">
            <a:avLst/>
          </a:prstGeom>
        </p:spPr>
      </p:pic>
      <p:pic>
        <p:nvPicPr>
          <p:cNvPr id="1026" name="Picture 2" descr="D:\BrzanPlast\Nova hala\Slika04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3173" y="54006"/>
            <a:ext cx="6333323" cy="4749992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635896" y="401191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Oktobar</a:t>
            </a:r>
            <a:r>
              <a:rPr lang="en-US" b="1" dirty="0" smtClean="0">
                <a:solidFill>
                  <a:srgbClr val="FFFF00"/>
                </a:solidFill>
              </a:rPr>
              <a:t>  2011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Tm="1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H brzan_plast_plot_apri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41635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71800" y="0"/>
            <a:ext cx="6372200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32040" y="408391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Januar</a:t>
            </a:r>
            <a:r>
              <a:rPr lang="en-US" b="1" dirty="0" smtClean="0"/>
              <a:t> 2012</a:t>
            </a:r>
            <a:endParaRPr lang="en-US" b="1" dirty="0"/>
          </a:p>
        </p:txBody>
      </p:sp>
    </p:spTree>
  </p:cSld>
  <p:clrMapOvr>
    <a:masterClrMapping/>
  </p:clrMapOvr>
  <p:transition spd="med" advTm="15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589</TotalTime>
  <Words>61</Words>
  <Application>Microsoft Office PowerPoint</Application>
  <PresentationFormat>On-screen Show (16:9)</PresentationFormat>
  <Paragraphs>16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Milan</dc:creator>
  <cp:lastModifiedBy>HP</cp:lastModifiedBy>
  <cp:revision>64</cp:revision>
  <dcterms:created xsi:type="dcterms:W3CDTF">2012-06-05T07:42:29Z</dcterms:created>
  <dcterms:modified xsi:type="dcterms:W3CDTF">2013-10-09T07:38:50Z</dcterms:modified>
</cp:coreProperties>
</file>